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  <a:endParaRPr lang="de-AT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1670F3E-9A56-4800-9F57-16587A15D25D}" type="datetime1">
              <a:rPr lang="de-AT"/>
              <a:pPr lvl="0"/>
              <a:t>02.09.2020</a:t>
            </a:fld>
            <a:endParaRPr lang="de-AT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AT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372CC1B-3CDF-4CB1-BBEB-1D3D08F335B2}" type="slidenum"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042815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A222F0F-E7C7-4A5B-A468-53EDD22F0CC9}" type="datetime1">
              <a:rPr lang="de-AT"/>
              <a:pPr lvl="0"/>
              <a:t>02.09.2020</a:t>
            </a:fld>
            <a:endParaRPr lang="de-AT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AT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4115F37-5CB1-41C2-8513-B0B11F767408}" type="slidenum"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023202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190451D-8845-4D3E-920A-9E21544F338D}" type="datetime1">
              <a:rPr lang="de-AT"/>
              <a:pPr lvl="0"/>
              <a:t>02.09.2020</a:t>
            </a:fld>
            <a:endParaRPr lang="de-AT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AT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7C688FB-AC4F-4D2B-BE93-DD5C37B9B53D}" type="slidenum"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242887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D34A8FA-AF63-4886-9332-E5F76B5FC538}" type="datetime1">
              <a:rPr lang="de-AT"/>
              <a:pPr lvl="0"/>
              <a:t>02.09.2020</a:t>
            </a:fld>
            <a:endParaRPr lang="de-AT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AT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5EC874B-7307-4381-B63A-C3CE8AF35CDC}" type="slidenum"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783110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7C27194-BB61-4B32-9BF9-1B53D715A7F5}" type="datetime1">
              <a:rPr lang="de-AT"/>
              <a:pPr lvl="0"/>
              <a:t>02.09.2020</a:t>
            </a:fld>
            <a:endParaRPr lang="de-AT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AT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8857A1A-C458-4C3A-85A6-B931DE141A30}" type="slidenum"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964778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67414A6-4FCA-4645-B733-FC5011B44DB1}" type="datetime1">
              <a:rPr lang="de-AT"/>
              <a:pPr lvl="0"/>
              <a:t>02.09.2020</a:t>
            </a:fld>
            <a:endParaRPr lang="de-AT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AT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3FB9C6B-0348-4D41-9E7E-297A9FC9F28D}" type="slidenum"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292074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8134D60-B813-47ED-A392-B34F6C371BC5}" type="datetime1">
              <a:rPr lang="de-AT"/>
              <a:pPr lvl="0"/>
              <a:t>02.09.2020</a:t>
            </a:fld>
            <a:endParaRPr lang="de-AT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AT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A256475-2120-4EC0-AA57-3DA6322108C8}" type="slidenum"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768525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83B29C1-4947-4988-BBB7-E9FD9AAF5F57}" type="datetime1">
              <a:rPr lang="de-AT"/>
              <a:pPr lvl="0"/>
              <a:t>02.09.2020</a:t>
            </a:fld>
            <a:endParaRPr lang="de-AT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AT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F658621-A91E-43B7-A193-C7B05C88B66C}" type="slidenum"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217578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ED5F1BB-0ED8-487A-8E8E-B557BFA6E77E}" type="datetime1">
              <a:rPr lang="de-AT"/>
              <a:pPr lvl="0"/>
              <a:t>02.09.2020</a:t>
            </a:fld>
            <a:endParaRPr lang="de-AT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AT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60ED532-6A71-4F91-8BEB-317F5FC24329}" type="slidenum"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837269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753AC4B-195E-40C7-B1DE-AEF8FE86991B}" type="datetime1">
              <a:rPr lang="de-AT"/>
              <a:pPr lvl="0"/>
              <a:t>02.09.2020</a:t>
            </a:fld>
            <a:endParaRPr lang="de-AT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AT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2D77295-E54A-42A2-84F1-27C40042B9E0}" type="slidenum"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187166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lang="de-AT" sz="3200"/>
            </a:lvl1pPr>
          </a:lstStyle>
          <a:p>
            <a:pPr lvl="0"/>
            <a:endParaRPr lang="de-AT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1719CA7-F936-4E7D-AAB1-C5FCD76C52F3}" type="datetime1">
              <a:rPr lang="de-AT"/>
              <a:pPr lvl="0"/>
              <a:t>02.09.2020</a:t>
            </a:fld>
            <a:endParaRPr lang="de-AT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AT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74052C5-6DD5-4C2E-A6ED-562981600D2C}" type="slidenum"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660419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AT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6F4DF7C4-CC55-4730-9938-1883C77ED8D9}" type="datetime1">
              <a:rPr lang="de-AT"/>
              <a:pPr lvl="0"/>
              <a:t>02.09.2020</a:t>
            </a:fld>
            <a:endParaRPr lang="de-AT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AT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de-AT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AT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08FC6450-48B4-451D-86A0-157C7160AA3F}" type="slidenum">
              <a:t>‹#›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en-US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/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2238112"/>
          </a:xfrm>
        </p:spPr>
        <p:txBody>
          <a:bodyPr anchorCtr="1"/>
          <a:lstStyle/>
          <a:p>
            <a:endParaRPr lang="de-AT"/>
          </a:p>
        </p:txBody>
      </p:sp>
      <p:sp>
        <p:nvSpPr>
          <p:cNvPr id="3" name="Content Placeholder 4"/>
          <p:cNvSpPr txBox="1">
            <a:spLocks noGrp="1"/>
          </p:cNvSpPr>
          <p:nvPr>
            <p:ph idx="1"/>
          </p:nvPr>
        </p:nvSpPr>
        <p:spPr>
          <a:xfrm>
            <a:off x="838203" y="2313989"/>
            <a:ext cx="10515600" cy="3862974"/>
          </a:xfrm>
        </p:spPr>
        <p:txBody>
          <a:bodyPr/>
          <a:lstStyle/>
          <a:p>
            <a:endParaRPr lang="de-AT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Vanja Davidovic</dc:creator>
  <cp:lastModifiedBy>Vanja Davidovic</cp:lastModifiedBy>
  <cp:revision>1</cp:revision>
  <dcterms:created xsi:type="dcterms:W3CDTF">2020-09-02T09:47:30Z</dcterms:created>
  <dcterms:modified xsi:type="dcterms:W3CDTF">2020-09-02T10:42:03Z</dcterms:modified>
</cp:coreProperties>
</file>